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214290"/>
            <a:ext cx="7643866" cy="100013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Сотрудники столовой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МБОУ «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Айшинская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СОШ ЗМР РТ»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школа\Desktop\столовая\IMG_57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643050"/>
            <a:ext cx="7500990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школа\Desktop\столовая\IMG_57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0"/>
            <a:ext cx="4963324" cy="3308883"/>
          </a:xfrm>
          <a:prstGeom prst="rect">
            <a:avLst/>
          </a:prstGeom>
          <a:noFill/>
        </p:spPr>
      </p:pic>
      <p:pic>
        <p:nvPicPr>
          <p:cNvPr id="2051" name="Picture 3" descr="C:\Users\школа\Desktop\столовая\IMG_5795.JPG"/>
          <p:cNvPicPr>
            <a:picLocks noChangeAspect="1" noChangeArrowheads="1"/>
          </p:cNvPicPr>
          <p:nvPr/>
        </p:nvPicPr>
        <p:blipFill>
          <a:blip r:embed="rId3" cstate="print"/>
          <a:srcRect l="34483"/>
          <a:stretch>
            <a:fillRect/>
          </a:stretch>
        </p:blipFill>
        <p:spPr bwMode="auto">
          <a:xfrm>
            <a:off x="5072066" y="2714617"/>
            <a:ext cx="4071934" cy="41433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школа\Desktop\столовая\IMG_58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420" r="14798" b="2509"/>
          <a:stretch>
            <a:fillRect/>
          </a:stretch>
        </p:blipFill>
        <p:spPr bwMode="auto">
          <a:xfrm>
            <a:off x="3805993" y="0"/>
            <a:ext cx="5338007" cy="3929090"/>
          </a:xfrm>
          <a:prstGeom prst="rect">
            <a:avLst/>
          </a:prstGeom>
          <a:noFill/>
        </p:spPr>
      </p:pic>
      <p:pic>
        <p:nvPicPr>
          <p:cNvPr id="3075" name="Picture 3" descr="C:\Users\школа\Desktop\столовая\IMG_5880.JPG"/>
          <p:cNvPicPr>
            <a:picLocks noChangeAspect="1" noChangeArrowheads="1"/>
          </p:cNvPicPr>
          <p:nvPr/>
        </p:nvPicPr>
        <p:blipFill>
          <a:blip r:embed="rId3" cstate="print"/>
          <a:srcRect t="4167" r="5556"/>
          <a:stretch>
            <a:fillRect/>
          </a:stretch>
        </p:blipFill>
        <p:spPr bwMode="auto">
          <a:xfrm>
            <a:off x="1000100" y="3500438"/>
            <a:ext cx="4857783" cy="3286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школа\Desktop\столовая\IMG_20221108_0853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2857496"/>
            <a:ext cx="5143504" cy="3857628"/>
          </a:xfrm>
          <a:prstGeom prst="rect">
            <a:avLst/>
          </a:prstGeom>
          <a:noFill/>
        </p:spPr>
      </p:pic>
      <p:pic>
        <p:nvPicPr>
          <p:cNvPr id="4098" name="Picture 2" descr="C:\Users\школа\Desktop\столовая\IMG_588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5555" r="10890"/>
          <a:stretch>
            <a:fillRect/>
          </a:stretch>
        </p:blipFill>
        <p:spPr bwMode="auto">
          <a:xfrm>
            <a:off x="1214414" y="357166"/>
            <a:ext cx="4799037" cy="33909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</TotalTime>
  <Words>10</Words>
  <PresentationFormat>Экран (4:3)</PresentationFormat>
  <Paragraphs>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Солнцестояние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школа</dc:creator>
  <cp:lastModifiedBy>школа</cp:lastModifiedBy>
  <cp:revision>2</cp:revision>
  <dcterms:created xsi:type="dcterms:W3CDTF">2022-11-08T11:53:26Z</dcterms:created>
  <dcterms:modified xsi:type="dcterms:W3CDTF">2022-11-08T12:18:03Z</dcterms:modified>
</cp:coreProperties>
</file>